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67" r:id="rId4"/>
    <p:sldId id="273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61" r:id="rId17"/>
    <p:sldId id="266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/>
    <p:restoredTop sz="94611"/>
  </p:normalViewPr>
  <p:slideViewPr>
    <p:cSldViewPr>
      <p:cViewPr varScale="1">
        <p:scale>
          <a:sx n="163" d="100"/>
          <a:sy n="163" d="100"/>
        </p:scale>
        <p:origin x="21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3655-E8FD-45F9-9957-FD7F0CB2A6AF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0A75-48BA-4F94-823C-6E01F0A16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3655-E8FD-45F9-9957-FD7F0CB2A6AF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0A75-48BA-4F94-823C-6E01F0A16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3655-E8FD-45F9-9957-FD7F0CB2A6AF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0A75-48BA-4F94-823C-6E01F0A16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3655-E8FD-45F9-9957-FD7F0CB2A6AF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0A75-48BA-4F94-823C-6E01F0A16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3655-E8FD-45F9-9957-FD7F0CB2A6AF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0A75-48BA-4F94-823C-6E01F0A16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3655-E8FD-45F9-9957-FD7F0CB2A6AF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0A75-48BA-4F94-823C-6E01F0A16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3655-E8FD-45F9-9957-FD7F0CB2A6AF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0A75-48BA-4F94-823C-6E01F0A16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3655-E8FD-45F9-9957-FD7F0CB2A6AF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0A75-48BA-4F94-823C-6E01F0A16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3655-E8FD-45F9-9957-FD7F0CB2A6AF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0A75-48BA-4F94-823C-6E01F0A16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3655-E8FD-45F9-9957-FD7F0CB2A6AF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0A75-48BA-4F94-823C-6E01F0A16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3655-E8FD-45F9-9957-FD7F0CB2A6AF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0A75-48BA-4F94-823C-6E01F0A16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Зразок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Зразок тексту</a:t>
            </a:r>
          </a:p>
          <a:p>
            <a:pPr lvl="1"/>
            <a:r>
              <a:rPr lang="ru-RU"/>
              <a:t>Другий рівень</a:t>
            </a:r>
          </a:p>
          <a:p>
            <a:pPr lvl="2"/>
            <a:r>
              <a:rPr lang="ru-RU"/>
              <a:t>Третій рівень</a:t>
            </a:r>
          </a:p>
          <a:p>
            <a:pPr lvl="3"/>
            <a:r>
              <a:rPr lang="ru-RU"/>
              <a:t>Четвертий рівень</a:t>
            </a:r>
          </a:p>
          <a:p>
            <a:pPr lvl="4"/>
            <a:r>
              <a:rPr lang="ru-RU"/>
              <a:t>П'ятий рівень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43655-E8FD-45F9-9957-FD7F0CB2A6AF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10A75-48BA-4F94-823C-6E01F0A16A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USER\Desktop\Презентации для Внедорожника\Сузу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-1000164" y="5000636"/>
            <a:ext cx="8715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ПРОДУКЦІЯ ARB ДЛЯ </a:t>
            </a:r>
          </a:p>
          <a:p>
            <a:pPr algn="ctr"/>
            <a:r>
              <a:rPr lang="ru-RU" sz="4400" b="1" dirty="0">
                <a:solidFill>
                  <a:schemeClr val="bg1"/>
                </a:solidFill>
              </a:rPr>
              <a:t>SUZUKI JIMNY 2021+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5000636"/>
            <a:ext cx="5786478" cy="14287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Лог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8660" y="3786190"/>
            <a:ext cx="4531537" cy="12858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4" name="Рисунок 3" descr="Snorkel Suzuki Jim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428868"/>
            <a:ext cx="2435367" cy="1857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200024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Шноркель для </a:t>
            </a:r>
            <a:r>
              <a:rPr lang="ru-RU" b="1" err="1">
                <a:solidFill>
                  <a:schemeClr val="tx2"/>
                </a:solidFill>
              </a:rPr>
              <a:t>Suzuki Jimny 2019+</a:t>
            </a:r>
            <a:endParaRPr lang="ru-RU" b="1">
              <a:solidFill>
                <a:schemeClr val="tx2"/>
              </a:solidFill>
            </a:endParaRPr>
          </a:p>
        </p:txBody>
      </p:sp>
      <p:pic>
        <p:nvPicPr>
          <p:cNvPr id="8" name="Рисунок 7" descr="170824_52818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2643182"/>
            <a:ext cx="2186321" cy="15716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4876" y="2000240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Сітка</a:t>
            </a:r>
            <a:r>
              <a:rPr lang="ru-RU" dirty="0"/>
              <a:t> горизонтальна </a:t>
            </a:r>
            <a:r>
              <a:rPr lang="ru-RU" dirty="0" err="1"/>
              <a:t>одношарова</a:t>
            </a:r>
            <a:r>
              <a:rPr lang="ru-RU" dirty="0"/>
              <a:t> </a:t>
            </a:r>
            <a:r>
              <a:rPr lang="ru-RU" b="1" dirty="0">
                <a:solidFill>
                  <a:schemeClr val="tx2"/>
                </a:solidFill>
              </a:rPr>
              <a:t>60х50 см</a:t>
            </a:r>
          </a:p>
        </p:txBody>
      </p:sp>
      <p:pic>
        <p:nvPicPr>
          <p:cNvPr id="10" name="Рисунок 9" descr="15110_49069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4714884"/>
            <a:ext cx="1928802" cy="19288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720" y="4286256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Підлокітник </a:t>
            </a:r>
            <a:r>
              <a:rPr lang="en-US" b="1" err="1">
                <a:solidFill>
                  <a:schemeClr val="tx2"/>
                </a:solidFill>
              </a:rPr>
              <a:t>Armrex </a:t>
            </a:r>
            <a:r>
              <a:rPr lang="ru-RU"/>
              <a:t>універсальний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86380" y="4286256"/>
            <a:ext cx="385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Захист моторного відсіку та КПП</a:t>
            </a:r>
          </a:p>
        </p:txBody>
      </p:sp>
      <p:pic>
        <p:nvPicPr>
          <p:cNvPr id="14" name="Рисунок 13" descr="134b2b4b-9bac-443a-8f6d-667694ba86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4643446"/>
            <a:ext cx="3000359" cy="192880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2643182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err="1"/>
              <a:t>Фаркоп під </a:t>
            </a:r>
          </a:p>
          <a:p>
            <a:pPr algn="ctr"/>
            <a:r>
              <a:rPr lang="uk-UA" err="1"/>
              <a:t>швидкознімну </a:t>
            </a:r>
            <a:r>
              <a:rPr lang="ru-RU"/>
              <a:t>вставку</a:t>
            </a:r>
          </a:p>
        </p:txBody>
      </p:sp>
      <p:pic>
        <p:nvPicPr>
          <p:cNvPr id="7" name="Рисунок 6" descr="8344e579-9005-4c30-84a4-7ecb5ac73c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714752"/>
            <a:ext cx="3424789" cy="1933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4876" y="2428868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Органайзер у багажник Suzuki, EVA-полімерний, </a:t>
            </a:r>
            <a:r>
              <a:rPr lang="en-US" b="1">
                <a:solidFill>
                  <a:schemeClr val="tx2"/>
                </a:solidFill>
              </a:rPr>
              <a:t>L-R</a:t>
            </a:r>
            <a:r>
              <a:rPr lang="uk-UA"/>
              <a:t>,</a:t>
            </a:r>
          </a:p>
          <a:p>
            <a:pPr algn="ctr"/>
            <a:r>
              <a:rPr lang="uk-UA" err="1"/>
              <a:t> кольори в асортименті </a:t>
            </a:r>
            <a:r>
              <a:rPr lang="ru-RU"/>
              <a:t>(</a:t>
            </a:r>
            <a:r>
              <a:rPr lang="ru-RU" b="1" err="1">
                <a:solidFill>
                  <a:schemeClr val="tx2"/>
                </a:solidFill>
              </a:rPr>
              <a:t>Kinetic</a:t>
            </a:r>
            <a:r>
              <a:rPr lang="ru-RU"/>
              <a:t>)</a:t>
            </a:r>
          </a:p>
        </p:txBody>
      </p:sp>
      <p:pic>
        <p:nvPicPr>
          <p:cNvPr id="9" name="Рисунок 8" descr="1colo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714752"/>
            <a:ext cx="3865638" cy="203358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-Шаблон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2500306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У </a:t>
            </a:r>
            <a:r>
              <a:rPr lang="ru-RU" sz="1600" dirty="0" err="1"/>
              <a:t>світильниках</a:t>
            </a:r>
            <a:r>
              <a:rPr lang="ru-RU" sz="1600" dirty="0"/>
              <a:t> </a:t>
            </a:r>
            <a:r>
              <a:rPr lang="ru-RU" sz="1600" dirty="0" err="1"/>
              <a:t>використовуються</a:t>
            </a:r>
            <a:r>
              <a:rPr lang="ru-RU" sz="1600" dirty="0"/>
              <a:t> </a:t>
            </a:r>
            <a:r>
              <a:rPr lang="ru-RU" sz="1600" dirty="0" err="1"/>
              <a:t>світлодіоди</a:t>
            </a:r>
            <a:r>
              <a:rPr lang="ru-RU" sz="1600" dirty="0"/>
              <a:t> </a:t>
            </a:r>
            <a:r>
              <a:rPr lang="ru-RU" sz="1600" dirty="0" err="1"/>
              <a:t>високої</a:t>
            </a:r>
            <a:r>
              <a:rPr lang="ru-RU" sz="1600" dirty="0"/>
              <a:t> </a:t>
            </a:r>
            <a:r>
              <a:rPr lang="ru-RU" sz="1600" dirty="0" err="1"/>
              <a:t>потужності</a:t>
            </a:r>
            <a:r>
              <a:rPr lang="ru-RU" sz="1600" dirty="0"/>
              <a:t> та </a:t>
            </a:r>
            <a:r>
              <a:rPr lang="ru-RU" sz="1600" dirty="0" err="1"/>
              <a:t>провідні</a:t>
            </a:r>
            <a:r>
              <a:rPr lang="ru-RU" sz="1600" dirty="0"/>
              <a:t> у </a:t>
            </a:r>
            <a:r>
              <a:rPr lang="ru-RU" sz="1600" dirty="0" err="1"/>
              <a:t>своєму</a:t>
            </a:r>
            <a:r>
              <a:rPr lang="ru-RU" sz="1600" dirty="0"/>
              <a:t> </a:t>
            </a:r>
            <a:r>
              <a:rPr lang="ru-RU" sz="1600" dirty="0" err="1"/>
              <a:t>класі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/>
              <a:t> </a:t>
            </a:r>
            <a:r>
              <a:rPr lang="ru-RU" sz="1600" dirty="0" err="1"/>
              <a:t>відбивачів</a:t>
            </a:r>
            <a:r>
              <a:rPr lang="ru-RU" sz="1600" dirty="0"/>
              <a:t>, </a:t>
            </a:r>
            <a:r>
              <a:rPr lang="ru-RU" sz="1600" dirty="0" err="1"/>
              <a:t>розроблені</a:t>
            </a:r>
            <a:r>
              <a:rPr lang="ru-RU" sz="1600" dirty="0"/>
              <a:t> для </a:t>
            </a:r>
            <a:r>
              <a:rPr lang="ru-RU" sz="1600" dirty="0" err="1"/>
              <a:t>максимізації</a:t>
            </a:r>
            <a:r>
              <a:rPr lang="ru-RU" sz="1600" dirty="0"/>
              <a:t> </a:t>
            </a:r>
            <a:r>
              <a:rPr lang="ru-RU" sz="1600" dirty="0" err="1"/>
              <a:t>світловіддачі</a:t>
            </a:r>
            <a:r>
              <a:rPr lang="ru-RU" sz="1600" dirty="0"/>
              <a:t> в </a:t>
            </a:r>
            <a:r>
              <a:rPr lang="ru-RU" sz="1600" dirty="0" err="1"/>
              <a:t>променях</a:t>
            </a:r>
            <a:r>
              <a:rPr lang="ru-RU" sz="1600" dirty="0"/>
              <a:t> </a:t>
            </a:r>
            <a:r>
              <a:rPr lang="ru-RU" sz="1600" dirty="0" err="1"/>
              <a:t>ближнього</a:t>
            </a:r>
            <a:r>
              <a:rPr lang="ru-RU" sz="1600" dirty="0"/>
              <a:t>, </a:t>
            </a:r>
            <a:r>
              <a:rPr lang="ru-RU" sz="1600" dirty="0" err="1"/>
              <a:t>гібридного</a:t>
            </a:r>
            <a:r>
              <a:rPr lang="ru-RU" sz="1600" dirty="0"/>
              <a:t> та </a:t>
            </a:r>
            <a:r>
              <a:rPr lang="ru-RU" sz="1600" dirty="0" err="1"/>
              <a:t>дальнього</a:t>
            </a:r>
            <a:r>
              <a:rPr lang="ru-RU" sz="1600" dirty="0"/>
              <a:t> </a:t>
            </a:r>
            <a:r>
              <a:rPr lang="ru-RU" sz="1600" dirty="0" err="1"/>
              <a:t>світла</a:t>
            </a:r>
            <a:r>
              <a:rPr lang="ru-RU" sz="1600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7422" y="2000240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/>
              <a:t>Оптика для </a:t>
            </a:r>
            <a:r>
              <a:rPr lang="en-US" sz="2400" b="1"/>
              <a:t>Suzuki Jimny 2019+</a:t>
            </a:r>
            <a:endParaRPr lang="ru-RU" sz="2400" b="1"/>
          </a:p>
        </p:txBody>
      </p:sp>
      <p:pic>
        <p:nvPicPr>
          <p:cNvPr id="8" name="Рисунок 7" descr="linear-6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071942"/>
            <a:ext cx="3571900" cy="1114433"/>
          </a:xfrm>
          <a:prstGeom prst="rect">
            <a:avLst/>
          </a:prstGeom>
        </p:spPr>
      </p:pic>
      <p:pic>
        <p:nvPicPr>
          <p:cNvPr id="9" name="Рисунок 8" descr="linear-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5143512"/>
            <a:ext cx="5000628" cy="1260158"/>
          </a:xfrm>
          <a:prstGeom prst="rect">
            <a:avLst/>
          </a:prstGeom>
        </p:spPr>
      </p:pic>
      <p:pic>
        <p:nvPicPr>
          <p:cNvPr id="10" name="Рисунок 9" descr="linear_6_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3714752"/>
            <a:ext cx="3674796" cy="24288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2976" y="3429000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LAZER </a:t>
            </a:r>
            <a:r>
              <a:rPr lang="en-US" sz="2400">
                <a:solidFill>
                  <a:schemeClr val="tx2"/>
                </a:solidFill>
              </a:rPr>
              <a:t>Linear</a:t>
            </a:r>
            <a:endParaRPr lang="ru-RU" sz="2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-Шабл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2071678"/>
            <a:ext cx="90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/>
              <a:t>Світловий</a:t>
            </a:r>
            <a:r>
              <a:rPr lang="ru-RU" sz="1600" dirty="0"/>
              <a:t> </a:t>
            </a:r>
            <a:r>
              <a:rPr lang="ru-RU" sz="1600" dirty="0" err="1"/>
              <a:t>потік</a:t>
            </a:r>
            <a:r>
              <a:rPr lang="ru-RU" sz="1600" dirty="0"/>
              <a:t> </a:t>
            </a:r>
            <a:r>
              <a:rPr lang="ru-RU" sz="1600" dirty="0" err="1"/>
              <a:t>постійно</a:t>
            </a:r>
            <a:r>
              <a:rPr lang="ru-RU" sz="1600" dirty="0"/>
              <a:t> </a:t>
            </a:r>
            <a:r>
              <a:rPr lang="ru-RU" sz="1600" dirty="0" err="1"/>
              <a:t>оптимізується</a:t>
            </a:r>
            <a:r>
              <a:rPr lang="ru-RU" sz="1600" dirty="0"/>
              <a:t> за </a:t>
            </a:r>
            <a:r>
              <a:rPr lang="ru-RU" sz="1600" dirty="0" err="1"/>
              <a:t>допомогою</a:t>
            </a:r>
            <a:r>
              <a:rPr lang="ru-RU" sz="1600" dirty="0"/>
              <a:t> </a:t>
            </a:r>
            <a:r>
              <a:rPr lang="ru-RU" sz="1600" dirty="0" err="1"/>
              <a:t>динамічної</a:t>
            </a:r>
            <a:r>
              <a:rPr lang="ru-RU" sz="1600" dirty="0"/>
              <a:t> </a:t>
            </a:r>
            <a:r>
              <a:rPr lang="ru-RU" sz="1600" dirty="0" err="1"/>
              <a:t>модуляції</a:t>
            </a:r>
            <a:r>
              <a:rPr lang="ru-RU" sz="1600" dirty="0"/>
              <a:t> приводу, яка </a:t>
            </a:r>
            <a:r>
              <a:rPr lang="ru-RU" sz="1600" dirty="0" err="1"/>
              <a:t>регулює</a:t>
            </a:r>
            <a:r>
              <a:rPr lang="ru-RU" sz="1600" dirty="0"/>
              <a:t> струм </a:t>
            </a:r>
            <a:r>
              <a:rPr lang="ru-RU" sz="1600" dirty="0" err="1"/>
              <a:t>збудження</a:t>
            </a:r>
            <a:r>
              <a:rPr lang="ru-RU" sz="1600" dirty="0"/>
              <a:t> для </a:t>
            </a:r>
            <a:r>
              <a:rPr lang="ru-RU" sz="1600" dirty="0" err="1"/>
              <a:t>світлодіодів</a:t>
            </a:r>
            <a:r>
              <a:rPr lang="ru-RU" sz="1600" dirty="0"/>
              <a:t> з </a:t>
            </a:r>
            <a:r>
              <a:rPr lang="ru-RU" sz="1600" dirty="0" err="1"/>
              <a:t>урахуванням</a:t>
            </a:r>
            <a:r>
              <a:rPr lang="ru-RU" sz="1600" dirty="0"/>
              <a:t> умов </a:t>
            </a:r>
            <a:r>
              <a:rPr lang="ru-RU" sz="1600" dirty="0" err="1"/>
              <a:t>довкілля</a:t>
            </a:r>
            <a:r>
              <a:rPr lang="ru-RU" sz="1600" dirty="0"/>
              <a:t> та </a:t>
            </a:r>
            <a:r>
              <a:rPr lang="ru-RU" sz="1600" dirty="0" err="1"/>
              <a:t>температури</a:t>
            </a:r>
            <a:r>
              <a:rPr lang="ru-RU" sz="1600" dirty="0"/>
              <a:t> </a:t>
            </a:r>
            <a:r>
              <a:rPr lang="ru-RU" sz="1600" dirty="0" err="1"/>
              <a:t>лампи</a:t>
            </a:r>
            <a:r>
              <a:rPr lang="ru-RU" sz="1600" dirty="0"/>
              <a:t>. </a:t>
            </a:r>
            <a:r>
              <a:rPr lang="ru-RU" sz="1600" dirty="0" err="1"/>
              <a:t>Фари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 5-річну </a:t>
            </a:r>
            <a:r>
              <a:rPr lang="ru-RU" sz="1600" dirty="0" err="1"/>
              <a:t>гарантію</a:t>
            </a:r>
            <a:r>
              <a:rPr lang="ru-RU" sz="1600" dirty="0"/>
              <a:t> і </a:t>
            </a:r>
            <a:r>
              <a:rPr lang="ru-RU" sz="1600" dirty="0" err="1"/>
              <a:t>розраховані</a:t>
            </a:r>
            <a:r>
              <a:rPr lang="ru-RU" sz="1600" dirty="0"/>
              <a:t> на </a:t>
            </a:r>
            <a:r>
              <a:rPr lang="ru-RU" sz="1600" dirty="0" err="1"/>
              <a:t>тривалий</a:t>
            </a:r>
            <a:r>
              <a:rPr lang="ru-RU" sz="1600" dirty="0"/>
              <a:t> </a:t>
            </a:r>
            <a:r>
              <a:rPr lang="ru-RU" sz="1600" dirty="0" err="1"/>
              <a:t>термін</a:t>
            </a:r>
            <a:r>
              <a:rPr lang="ru-RU" sz="1600" dirty="0"/>
              <a:t> </a:t>
            </a:r>
            <a:r>
              <a:rPr lang="ru-RU" sz="1600" dirty="0" err="1"/>
              <a:t>експлуатації</a:t>
            </a:r>
            <a:r>
              <a:rPr lang="ru-RU" sz="1600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010062"/>
            <a:ext cx="229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LAZER </a:t>
            </a:r>
            <a:r>
              <a:rPr lang="en-US">
                <a:solidFill>
                  <a:schemeClr val="tx2"/>
                </a:solidFill>
              </a:rPr>
              <a:t>Triple-R RANGE</a:t>
            </a:r>
            <a:endParaRPr lang="ru-RU">
              <a:solidFill>
                <a:schemeClr val="tx2"/>
              </a:solidFill>
            </a:endParaRPr>
          </a:p>
        </p:txBody>
      </p:sp>
      <p:pic>
        <p:nvPicPr>
          <p:cNvPr id="8" name="Рисунок 7" descr="black_angle_triple-r_750_standard_pl_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367252"/>
            <a:ext cx="2247081" cy="1143008"/>
          </a:xfrm>
          <a:prstGeom prst="rect">
            <a:avLst/>
          </a:prstGeom>
        </p:spPr>
      </p:pic>
      <p:pic>
        <p:nvPicPr>
          <p:cNvPr id="9" name="Рисунок 8" descr="triple-r_750_pl__2018_beam_pattern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4653136"/>
            <a:ext cx="2799421" cy="17859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71868" y="3010062"/>
            <a:ext cx="22013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>
                <a:solidFill>
                  <a:schemeClr val="tx2"/>
                </a:solidFill>
              </a:rPr>
              <a:t>LAZER </a:t>
            </a:r>
            <a:r>
              <a:rPr lang="en-US" cap="all">
                <a:solidFill>
                  <a:schemeClr val="tx2"/>
                </a:solidFill>
              </a:rPr>
              <a:t>ST EVOLUTION</a:t>
            </a:r>
          </a:p>
          <a:p>
            <a:br>
              <a:rPr lang="en-US"/>
            </a:br>
            <a:endParaRPr lang="ru-RU" b="1">
              <a:solidFill>
                <a:schemeClr val="tx2"/>
              </a:solidFill>
            </a:endParaRPr>
          </a:p>
        </p:txBody>
      </p:sp>
      <p:pic>
        <p:nvPicPr>
          <p:cNvPr id="11" name="Рисунок 10" descr="st4-angled_1000x7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3367252"/>
            <a:ext cx="2071702" cy="1173777"/>
          </a:xfrm>
          <a:prstGeom prst="rect">
            <a:avLst/>
          </a:prstGeom>
        </p:spPr>
      </p:pic>
      <p:pic>
        <p:nvPicPr>
          <p:cNvPr id="12" name="Рисунок 11" descr="st4_evo_beam_pattern_2018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4653136"/>
            <a:ext cx="2798636" cy="178595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500826" y="3010062"/>
            <a:ext cx="2097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LAZER </a:t>
            </a:r>
            <a:r>
              <a:rPr lang="en-US" cap="all">
                <a:solidFill>
                  <a:schemeClr val="tx2"/>
                </a:solidFill>
              </a:rPr>
              <a:t>T EVOLUTION</a:t>
            </a:r>
            <a:endParaRPr lang="ru-RU" b="1">
              <a:solidFill>
                <a:schemeClr val="tx2"/>
              </a:solidFill>
            </a:endParaRPr>
          </a:p>
        </p:txBody>
      </p:sp>
      <p:pic>
        <p:nvPicPr>
          <p:cNvPr id="14" name="Рисунок 13" descr="t16-straight-side-brackets_1000x750_with_logos_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6" y="3653004"/>
            <a:ext cx="2976584" cy="571504"/>
          </a:xfrm>
          <a:prstGeom prst="rect">
            <a:avLst/>
          </a:prstGeom>
        </p:spPr>
      </p:pic>
      <p:pic>
        <p:nvPicPr>
          <p:cNvPr id="15" name="Рисунок 14" descr="t16_evo_beam_pattern_2018_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480" y="4581698"/>
            <a:ext cx="2714644" cy="184744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5" name="Рисунок 4" descr="lazer_rs4-web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786058"/>
            <a:ext cx="2053492" cy="1285884"/>
          </a:xfrm>
          <a:prstGeom prst="rect">
            <a:avLst/>
          </a:prstGeom>
        </p:spPr>
      </p:pic>
      <p:pic>
        <p:nvPicPr>
          <p:cNvPr id="6" name="Рисунок 5" descr="rs-4_beam_patter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4214818"/>
            <a:ext cx="3224281" cy="20717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71604" y="2285992"/>
            <a:ext cx="1773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</a:rPr>
              <a:t>LAZER </a:t>
            </a:r>
            <a:r>
              <a:rPr lang="en-US">
                <a:solidFill>
                  <a:schemeClr val="tx2"/>
                </a:solidFill>
              </a:rPr>
              <a:t>RS RANGE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27860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/>
            </a:br>
            <a:endParaRPr lang="ru-RU"/>
          </a:p>
        </p:txBody>
      </p:sp>
      <p:pic>
        <p:nvPicPr>
          <p:cNvPr id="10" name="Рисунок 9" descr="utility-25-front-angled_on_we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2571744"/>
            <a:ext cx="1412783" cy="15716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29256" y="2285992"/>
            <a:ext cx="2229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tx2"/>
                </a:solidFill>
              </a:rPr>
              <a:t>LAZER </a:t>
            </a:r>
            <a:r>
              <a:rPr lang="en-US" cap="all" dirty="0">
                <a:solidFill>
                  <a:schemeClr val="tx2"/>
                </a:solidFill>
              </a:rPr>
              <a:t>UTILITY SERIES</a:t>
            </a:r>
          </a:p>
        </p:txBody>
      </p:sp>
      <p:pic>
        <p:nvPicPr>
          <p:cNvPr id="11" name="Рисунок 10" descr="2xutility-25_d-max_3_web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4214818"/>
            <a:ext cx="3286148" cy="203930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4245" y="1981497"/>
            <a:ext cx="4572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cap="all" dirty="0">
                <a:solidFill>
                  <a:schemeClr val="tx2"/>
                </a:solidFill>
              </a:rPr>
              <a:t>СЕРІЯ </a:t>
            </a:r>
            <a:r>
              <a:rPr lang="en-US" sz="2400" b="1" cap="all" dirty="0">
                <a:solidFill>
                  <a:schemeClr val="tx2"/>
                </a:solidFill>
              </a:rPr>
              <a:t>LAZER </a:t>
            </a:r>
            <a:r>
              <a:rPr lang="en-US" sz="2400" cap="all" dirty="0">
                <a:solidFill>
                  <a:schemeClr val="tx2"/>
                </a:solidFill>
              </a:rPr>
              <a:t>CARBON</a:t>
            </a:r>
          </a:p>
          <a:p>
            <a:br>
              <a:rPr lang="en-US" dirty="0"/>
            </a:br>
            <a:endParaRPr lang="ru-RU" dirty="0"/>
          </a:p>
        </p:txBody>
      </p:sp>
      <p:pic>
        <p:nvPicPr>
          <p:cNvPr id="6" name="Рисунок 5" descr="carbon-6_drive_-_angle_-_web_logos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000372"/>
            <a:ext cx="3186095" cy="1357322"/>
          </a:xfrm>
          <a:prstGeom prst="rect">
            <a:avLst/>
          </a:prstGeom>
        </p:spPr>
      </p:pic>
      <p:pic>
        <p:nvPicPr>
          <p:cNvPr id="7" name="Рисунок 6" descr="carbon_2_-_spot_-_front_web_log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071810"/>
            <a:ext cx="1914144" cy="1097280"/>
          </a:xfrm>
          <a:prstGeom prst="rect">
            <a:avLst/>
          </a:prstGeom>
        </p:spPr>
      </p:pic>
      <p:pic>
        <p:nvPicPr>
          <p:cNvPr id="8" name="Рисунок 7" descr="carbon_2_-_reeded_horizontal_-_front_angled_web_logo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3000372"/>
            <a:ext cx="1743456" cy="1280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72198" y="2643182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cap="all"/>
              <a:t>CARBON-2</a:t>
            </a:r>
          </a:p>
          <a:p>
            <a:br>
              <a:rPr lang="en-US"/>
            </a:b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85918" y="2643182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cap="all"/>
              <a:t>CARBON-6</a:t>
            </a:r>
          </a:p>
          <a:p>
            <a:br>
              <a:rPr lang="en-US"/>
            </a:br>
            <a:endParaRPr lang="ru-RU"/>
          </a:p>
        </p:txBody>
      </p:sp>
      <p:pic>
        <p:nvPicPr>
          <p:cNvPr id="11" name="Рисунок 10" descr="carbon-20_-_angle_-_web_logo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5429264"/>
            <a:ext cx="4287266" cy="122743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215074" y="4929198"/>
            <a:ext cx="129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cap="all"/>
              <a:t>CARBON-20</a:t>
            </a:r>
          </a:p>
        </p:txBody>
      </p:sp>
      <p:pic>
        <p:nvPicPr>
          <p:cNvPr id="13" name="Рисунок 12" descr="carbon-16_-_angle_-_web_logo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5344525"/>
            <a:ext cx="4572032" cy="130895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785918" y="4929198"/>
            <a:ext cx="129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cap="all"/>
              <a:t>CARBON-20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00232" y="2214554"/>
            <a:ext cx="5470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/>
              <a:t>Захисні підніжки </a:t>
            </a:r>
            <a:r>
              <a:rPr lang="ru-RU" sz="2800" b="1"/>
              <a:t>ARB Rock Sliders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2786058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Компанія ARB наразі розробляє захисні підніжки Rock Sliders для нового Suzuki Jimny 2021+</a:t>
            </a:r>
          </a:p>
        </p:txBody>
      </p:sp>
      <p:pic>
        <p:nvPicPr>
          <p:cNvPr id="12" name="Рисунок 11" descr="progi-Jimny_snss01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071918"/>
            <a:ext cx="2786082" cy="27860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5786" y="3786190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Ці підніжки виготовлені з міцної трубчастої сталі, що робить їх ідеальними для використання на крутих схилах і кам'янистій місцевості.</a:t>
            </a:r>
          </a:p>
        </p:txBody>
      </p:sp>
      <p:pic>
        <p:nvPicPr>
          <p:cNvPr id="10" name="Рисунок 9" descr="Screenshot_1щ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4572008"/>
            <a:ext cx="2650874" cy="176168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la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57356" y="3143248"/>
            <a:ext cx="5214974" cy="31432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86116" y="3429000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  +38</a:t>
            </a:r>
            <a:r>
              <a:rPr lang="en-US" sz="2000">
                <a:solidFill>
                  <a:schemeClr val="bg1"/>
                </a:solidFill>
              </a:rPr>
              <a:t>(</a:t>
            </a:r>
            <a:r>
              <a:rPr lang="ru-RU" sz="2000">
                <a:solidFill>
                  <a:schemeClr val="bg1"/>
                </a:solidFill>
              </a:rPr>
              <a:t>098</a:t>
            </a:r>
            <a:r>
              <a:rPr lang="en-US" sz="2000">
                <a:solidFill>
                  <a:schemeClr val="bg1"/>
                </a:solidFill>
              </a:rPr>
              <a:t>)</a:t>
            </a:r>
            <a:r>
              <a:rPr lang="ru-RU" sz="2000">
                <a:solidFill>
                  <a:schemeClr val="bg1"/>
                </a:solidFill>
              </a:rPr>
              <a:t>-709-17-74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0430" y="5000636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nikita@vnedorognik.ua</a:t>
            </a:r>
            <a:endParaRPr lang="ru-RU" sz="2000" b="1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357422" y="5715016"/>
            <a:ext cx="4357718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phone-handset_icon-icons.com_482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500438"/>
            <a:ext cx="285752" cy="285752"/>
          </a:xfrm>
          <a:prstGeom prst="rect">
            <a:avLst/>
          </a:prstGeom>
        </p:spPr>
      </p:pic>
      <p:pic>
        <p:nvPicPr>
          <p:cNvPr id="16" name="Рисунок 15" descr="540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5000636"/>
            <a:ext cx="375916" cy="375916"/>
          </a:xfrm>
          <a:prstGeom prst="rect">
            <a:avLst/>
          </a:prstGeom>
        </p:spPr>
      </p:pic>
      <p:pic>
        <p:nvPicPr>
          <p:cNvPr id="10" name="Рисунок 9" descr="Лог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1857364"/>
            <a:ext cx="5072098" cy="1439275"/>
          </a:xfrm>
          <a:prstGeom prst="rect">
            <a:avLst/>
          </a:prstGeom>
        </p:spPr>
      </p:pic>
      <p:pic>
        <p:nvPicPr>
          <p:cNvPr id="18" name="Рисунок 17" descr="phone-handset_icon-icons.com_482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4000504"/>
            <a:ext cx="285752" cy="2857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86116" y="3929066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  +38</a:t>
            </a:r>
            <a:r>
              <a:rPr lang="en-US" sz="2000">
                <a:solidFill>
                  <a:schemeClr val="bg1"/>
                </a:solidFill>
              </a:rPr>
              <a:t>(</a:t>
            </a:r>
            <a:r>
              <a:rPr lang="ru-RU" sz="2000">
                <a:solidFill>
                  <a:schemeClr val="bg1"/>
                </a:solidFill>
              </a:rPr>
              <a:t>095</a:t>
            </a:r>
            <a:r>
              <a:rPr lang="en-US" sz="2000">
                <a:solidFill>
                  <a:schemeClr val="bg1"/>
                </a:solidFill>
              </a:rPr>
              <a:t>)-288-87-00</a:t>
            </a:r>
            <a:endParaRPr lang="ru-RU" sz="2000">
              <a:solidFill>
                <a:schemeClr val="bg1"/>
              </a:solidFill>
            </a:endParaRPr>
          </a:p>
        </p:txBody>
      </p:sp>
      <p:pic>
        <p:nvPicPr>
          <p:cNvPr id="20" name="Рисунок 19" descr="phone-handset_icon-icons.com_482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4500570"/>
            <a:ext cx="285752" cy="2857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86116" y="4429132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  +38</a:t>
            </a:r>
            <a:r>
              <a:rPr lang="en-US" sz="2000">
                <a:solidFill>
                  <a:schemeClr val="bg1"/>
                </a:solidFill>
              </a:rPr>
              <a:t>(067)-430-87-22</a:t>
            </a: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71802" y="5766961"/>
            <a:ext cx="3643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VNEDOROGNIK.UA</a:t>
            </a:r>
            <a:endParaRPr lang="ru-RU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785926"/>
            <a:ext cx="5186370" cy="1143000"/>
          </a:xfrm>
        </p:spPr>
        <p:txBody>
          <a:bodyPr>
            <a:noAutofit/>
          </a:bodyPr>
          <a:lstStyle/>
          <a:p>
            <a:r>
              <a:rPr lang="ru-RU" sz="2400" dirty="0" err="1">
                <a:latin typeface="+mn-lt"/>
              </a:rPr>
              <a:t>Силовий</a:t>
            </a:r>
            <a:r>
              <a:rPr lang="ru-RU" sz="2400" dirty="0">
                <a:latin typeface="+mn-lt"/>
              </a:rPr>
              <a:t> бампер </a:t>
            </a:r>
            <a:br>
              <a:rPr lang="ru-RU" sz="2400" b="1" dirty="0"/>
            </a:br>
            <a:r>
              <a:rPr lang="en-US" sz="2800" b="1" dirty="0"/>
              <a:t>ARB SUMMIT BULL BAR</a:t>
            </a:r>
            <a:endParaRPr lang="ru-RU" sz="2800" b="1" dirty="0"/>
          </a:p>
        </p:txBody>
      </p:sp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786190"/>
            <a:ext cx="2654535" cy="25003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199375-CDC9-7343-8455-586CF07F6C4F}"/>
              </a:ext>
            </a:extLst>
          </p:cNvPr>
          <p:cNvSpPr txBox="1"/>
          <p:nvPr/>
        </p:nvSpPr>
        <p:spPr>
          <a:xfrm>
            <a:off x="1071538" y="2928934"/>
            <a:ext cx="7000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Новий</a:t>
            </a:r>
            <a:r>
              <a:rPr lang="ru-RU" sz="1600" dirty="0"/>
              <a:t> бампер </a:t>
            </a:r>
            <a:r>
              <a:rPr lang="ru-RU" sz="1600" b="1" dirty="0"/>
              <a:t>ARB </a:t>
            </a:r>
            <a:r>
              <a:rPr lang="ru-RU" sz="1600" b="1" dirty="0" err="1"/>
              <a:t>Summit</a:t>
            </a:r>
            <a:r>
              <a:rPr lang="ru-RU" sz="1600" b="1" dirty="0"/>
              <a:t> </a:t>
            </a:r>
            <a:r>
              <a:rPr lang="ru-RU" sz="1600" dirty="0"/>
              <a:t>для </a:t>
            </a:r>
            <a:r>
              <a:rPr lang="ru-RU" sz="1600" b="1" dirty="0" err="1"/>
              <a:t>Jimny</a:t>
            </a:r>
            <a:r>
              <a:rPr lang="ru-RU" sz="1600" b="1" dirty="0"/>
              <a:t> </a:t>
            </a:r>
            <a:r>
              <a:rPr lang="ru-RU" sz="1600" dirty="0" err="1"/>
              <a:t>включає</a:t>
            </a:r>
            <a:r>
              <a:rPr lang="ru-RU" sz="1600" dirty="0"/>
              <a:t> </a:t>
            </a:r>
            <a:r>
              <a:rPr lang="ru-RU" sz="1600" dirty="0" err="1"/>
              <a:t>такі</a:t>
            </a:r>
            <a:r>
              <a:rPr lang="ru-RU" sz="1600" dirty="0"/>
              <a:t> </a:t>
            </a:r>
            <a:r>
              <a:rPr lang="ru-RU" sz="1600" dirty="0" err="1"/>
              <a:t>перевірені</a:t>
            </a:r>
            <a:r>
              <a:rPr lang="ru-RU" sz="1600" dirty="0"/>
              <a:t> часом </a:t>
            </a:r>
            <a:r>
              <a:rPr lang="ru-RU" sz="1600" dirty="0" err="1"/>
              <a:t>рішення</a:t>
            </a:r>
            <a:r>
              <a:rPr lang="ru-RU" sz="1600" dirty="0"/>
              <a:t>, як </a:t>
            </a:r>
            <a:r>
              <a:rPr lang="ru-RU" sz="1600" dirty="0" err="1"/>
              <a:t>пресовані</a:t>
            </a:r>
            <a:r>
              <a:rPr lang="ru-RU" sz="1600" dirty="0"/>
              <a:t> </a:t>
            </a:r>
            <a:r>
              <a:rPr lang="ru-RU" sz="1600" dirty="0" err="1"/>
              <a:t>вертикальні</a:t>
            </a:r>
            <a:r>
              <a:rPr lang="ru-RU" sz="1600" dirty="0"/>
              <a:t> </a:t>
            </a:r>
            <a:r>
              <a:rPr lang="ru-RU" sz="1600" dirty="0" err="1"/>
              <a:t>стійки</a:t>
            </a:r>
            <a:r>
              <a:rPr lang="ru-RU" sz="1600" dirty="0"/>
              <a:t> і </a:t>
            </a:r>
            <a:r>
              <a:rPr lang="ru-RU" sz="1600" dirty="0" err="1"/>
              <a:t>верхню</a:t>
            </a:r>
            <a:r>
              <a:rPr lang="ru-RU" sz="1600" dirty="0"/>
              <a:t> панель в </a:t>
            </a:r>
            <a:r>
              <a:rPr lang="ru-RU" sz="1600" dirty="0" err="1"/>
              <a:t>центральній</a:t>
            </a:r>
            <a:r>
              <a:rPr lang="ru-RU" sz="1600" dirty="0"/>
              <a:t> </a:t>
            </a:r>
            <a:r>
              <a:rPr lang="ru-RU" sz="1600" dirty="0" err="1"/>
              <a:t>частині</a:t>
            </a:r>
            <a:r>
              <a:rPr lang="ru-RU" sz="1600" dirty="0"/>
              <a:t> бампера, центральна </a:t>
            </a:r>
            <a:r>
              <a:rPr lang="ru-RU" sz="1600" dirty="0" err="1"/>
              <a:t>решітка</a:t>
            </a:r>
            <a:r>
              <a:rPr lang="ru-RU" sz="1600" dirty="0"/>
              <a:t> з </a:t>
            </a:r>
            <a:r>
              <a:rPr lang="ru-RU" sz="1600" dirty="0" err="1"/>
              <a:t>трьох</a:t>
            </a:r>
            <a:r>
              <a:rPr lang="ru-RU" sz="1600" dirty="0"/>
              <a:t> </a:t>
            </a:r>
            <a:r>
              <a:rPr lang="ru-RU" sz="1600" dirty="0" err="1"/>
              <a:t>частин</a:t>
            </a:r>
            <a:r>
              <a:rPr lang="ru-RU" sz="1600" dirty="0"/>
              <a:t> і </a:t>
            </a:r>
            <a:r>
              <a:rPr lang="ru-RU" sz="1600" dirty="0" err="1"/>
              <a:t>відсік</a:t>
            </a:r>
            <a:r>
              <a:rPr lang="ru-RU" sz="1600" dirty="0"/>
              <a:t> для </a:t>
            </a:r>
            <a:r>
              <a:rPr lang="ru-RU" sz="1600" dirty="0" err="1"/>
              <a:t>прихованого</a:t>
            </a:r>
            <a:r>
              <a:rPr lang="ru-RU" sz="1600" dirty="0"/>
              <a:t> </a:t>
            </a:r>
            <a:r>
              <a:rPr lang="ru-RU" sz="1600" dirty="0" err="1"/>
              <a:t>встановлення</a:t>
            </a:r>
            <a:r>
              <a:rPr lang="ru-RU" sz="1600" dirty="0"/>
              <a:t> блоку </a:t>
            </a:r>
            <a:r>
              <a:rPr lang="ru-RU" sz="1600" dirty="0" err="1"/>
              <a:t>управління</a:t>
            </a:r>
            <a:r>
              <a:rPr lang="ru-RU" sz="1600" dirty="0"/>
              <a:t> </a:t>
            </a:r>
            <a:r>
              <a:rPr lang="ru-RU" sz="1600" dirty="0" err="1"/>
              <a:t>лебідки</a:t>
            </a:r>
            <a:r>
              <a:rPr lang="ru-RU" sz="16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36ED5B-A4EE-8348-BE50-4AD45DA82FA9}"/>
              </a:ext>
            </a:extLst>
          </p:cNvPr>
          <p:cNvSpPr txBox="1"/>
          <p:nvPr/>
        </p:nvSpPr>
        <p:spPr>
          <a:xfrm>
            <a:off x="428596" y="4071942"/>
            <a:ext cx="5357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Бампер </a:t>
            </a:r>
            <a:r>
              <a:rPr lang="uk-UA" sz="1600" b="1" dirty="0"/>
              <a:t>ARB </a:t>
            </a:r>
            <a:r>
              <a:rPr lang="uk-UA" sz="1600" b="1" dirty="0" err="1"/>
              <a:t>Summit</a:t>
            </a:r>
            <a:r>
              <a:rPr lang="uk-UA" sz="1600" b="1" dirty="0"/>
              <a:t> </a:t>
            </a:r>
            <a:r>
              <a:rPr lang="uk-UA" sz="1600" dirty="0"/>
              <a:t>попередньо оброблений цинковим ґрунтом, що забезпечує чудову стійкість до корозії, і пофарбований фірмовим текстурованим порошковим покриттям </a:t>
            </a:r>
            <a:r>
              <a:rPr lang="uk-UA" sz="1600" b="1" dirty="0"/>
              <a:t>ARB </a:t>
            </a:r>
            <a:r>
              <a:rPr lang="uk-UA" sz="1600" b="1" dirty="0" err="1"/>
              <a:t>Integrit</a:t>
            </a:r>
            <a:r>
              <a:rPr lang="uk-UA" sz="1600" b="1" dirty="0"/>
              <a:t>™</a:t>
            </a:r>
            <a:r>
              <a:rPr lang="uk-UA" sz="1600" dirty="0"/>
              <a:t>. Новий бампер сумісний з </a:t>
            </a:r>
            <a:r>
              <a:rPr lang="uk-UA" sz="1600" dirty="0" err="1"/>
              <a:t>низькопрофільними</a:t>
            </a:r>
            <a:r>
              <a:rPr lang="uk-UA" sz="1600" dirty="0"/>
              <a:t> електричними лебідками </a:t>
            </a:r>
            <a:r>
              <a:rPr lang="uk-UA" sz="1600" b="1" dirty="0"/>
              <a:t>WARN </a:t>
            </a:r>
            <a:r>
              <a:rPr lang="uk-UA" sz="1600" dirty="0"/>
              <a:t>і </a:t>
            </a:r>
            <a:r>
              <a:rPr lang="uk-UA" sz="1600" b="1" dirty="0" err="1"/>
              <a:t>Tabor</a:t>
            </a:r>
            <a:r>
              <a:rPr lang="uk-UA" sz="1600" b="1" dirty="0"/>
              <a:t> </a:t>
            </a:r>
            <a:r>
              <a:rPr lang="uk-UA" sz="1600" dirty="0"/>
              <a:t>з тяговим зусиллям до 8000 фунтів, включно з </a:t>
            </a:r>
            <a:r>
              <a:rPr lang="uk-UA" sz="1600" b="1" dirty="0"/>
              <a:t>WARN ZEON, </a:t>
            </a:r>
            <a:r>
              <a:rPr lang="uk-UA" sz="1600" dirty="0"/>
              <a:t>та оснащений місцями для встановлення оригінальних ПТФ і </a:t>
            </a:r>
            <a:r>
              <a:rPr lang="uk-UA" sz="1600" dirty="0" err="1"/>
              <a:t>омивачів</a:t>
            </a:r>
            <a:r>
              <a:rPr lang="uk-UA" sz="1600" dirty="0"/>
              <a:t> фар </a:t>
            </a:r>
            <a:r>
              <a:rPr lang="uk-UA" sz="1600" dirty="0" err="1"/>
              <a:t>Suzuki</a:t>
            </a:r>
            <a:r>
              <a:rPr lang="uk-UA" sz="1600" dirty="0"/>
              <a:t>, додаткових фар ARB й IPF, антен радіо- і стільникового зв'язку.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6" name="Рисунок 5" descr="ScreeC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571744"/>
            <a:ext cx="2500330" cy="3731261"/>
          </a:xfrm>
          <a:prstGeom prst="rect">
            <a:avLst/>
          </a:prstGeom>
        </p:spPr>
      </p:pic>
      <p:pic>
        <p:nvPicPr>
          <p:cNvPr id="7" name="Рисунок 6" descr="ScreeC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268487"/>
            <a:ext cx="1087530" cy="20345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7D1B58-DF51-924A-8C46-8CAB952C1AEE}"/>
              </a:ext>
            </a:extLst>
          </p:cNvPr>
          <p:cNvSpPr txBox="1"/>
          <p:nvPr/>
        </p:nvSpPr>
        <p:spPr>
          <a:xfrm>
            <a:off x="2609174" y="2485158"/>
            <a:ext cx="65008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 </a:t>
            </a:r>
            <a:r>
              <a:rPr lang="ru-RU" dirty="0" err="1"/>
              <a:t>центральній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бампер </a:t>
            </a:r>
            <a:r>
              <a:rPr lang="ru-RU" b="1" dirty="0"/>
              <a:t>ARB </a:t>
            </a:r>
            <a:r>
              <a:rPr lang="ru-RU" b="1" dirty="0" err="1"/>
              <a:t>Summit</a:t>
            </a:r>
            <a:r>
              <a:rPr lang="ru-RU" b="1" dirty="0"/>
              <a:t> </a:t>
            </a:r>
          </a:p>
          <a:p>
            <a:pPr algn="ctr"/>
            <a:r>
              <a:rPr lang="ru-RU" dirty="0"/>
              <a:t>для </a:t>
            </a:r>
            <a:r>
              <a:rPr lang="ru-RU" b="1" dirty="0" err="1"/>
              <a:t>Suzuki</a:t>
            </a:r>
            <a:r>
              <a:rPr lang="ru-RU" b="1" dirty="0"/>
              <a:t> </a:t>
            </a:r>
            <a:r>
              <a:rPr lang="ru-RU" b="1" dirty="0" err="1"/>
              <a:t>Jimny</a:t>
            </a:r>
            <a:r>
              <a:rPr lang="ru-RU" b="1" dirty="0"/>
              <a:t> </a:t>
            </a:r>
            <a:r>
              <a:rPr lang="ru-RU" dirty="0" err="1"/>
              <a:t>обладнаний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</a:p>
          <a:p>
            <a:pPr algn="ctr"/>
            <a:r>
              <a:rPr lang="ru-RU" dirty="0" err="1"/>
              <a:t>спеціальними</a:t>
            </a:r>
            <a:r>
              <a:rPr lang="ru-RU" dirty="0"/>
              <a:t> "</a:t>
            </a:r>
            <a:r>
              <a:rPr lang="ru-RU" dirty="0" err="1"/>
              <a:t>п'ятами</a:t>
            </a:r>
            <a:r>
              <a:rPr lang="ru-RU" dirty="0"/>
              <a:t>" </a:t>
            </a:r>
          </a:p>
          <a:p>
            <a:pPr algn="ctr"/>
            <a:r>
              <a:rPr lang="ru-RU" dirty="0"/>
              <a:t>для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класичних</a:t>
            </a:r>
            <a:r>
              <a:rPr lang="ru-RU" dirty="0"/>
              <a:t> </a:t>
            </a:r>
          </a:p>
          <a:p>
            <a:pPr algn="ctr"/>
            <a:r>
              <a:rPr lang="ru-RU" dirty="0" err="1"/>
              <a:t>домкратів</a:t>
            </a:r>
            <a:r>
              <a:rPr lang="ru-RU" dirty="0"/>
              <a:t> </a:t>
            </a:r>
            <a:r>
              <a:rPr lang="ru-RU" dirty="0" err="1"/>
              <a:t>серії</a:t>
            </a:r>
            <a:r>
              <a:rPr lang="ru-RU" dirty="0"/>
              <a:t> </a:t>
            </a:r>
            <a:r>
              <a:rPr lang="ru-RU" b="1" dirty="0" err="1"/>
              <a:t>Hi-Lift</a:t>
            </a:r>
            <a:endParaRPr lang="ru-RU" b="1" dirty="0"/>
          </a:p>
          <a:p>
            <a:pPr algn="ctr"/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нового </a:t>
            </a:r>
            <a:r>
              <a:rPr lang="ru-RU" dirty="0" err="1"/>
              <a:t>гідравлічного</a:t>
            </a:r>
            <a:r>
              <a:rPr lang="ru-RU" dirty="0"/>
              <a:t> домкрата </a:t>
            </a:r>
            <a:r>
              <a:rPr lang="ru-RU" b="1" dirty="0"/>
              <a:t>ARB </a:t>
            </a:r>
            <a:r>
              <a:rPr lang="ru-RU" b="1" dirty="0" err="1"/>
              <a:t>Jack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1928802"/>
            <a:ext cx="300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Лебідка</a:t>
            </a:r>
            <a:r>
              <a:rPr lang="ru-RU" dirty="0"/>
              <a:t> </a:t>
            </a:r>
            <a:r>
              <a:rPr lang="ru-RU" dirty="0" err="1"/>
              <a:t>електрична</a:t>
            </a:r>
            <a:endParaRPr lang="ru-RU" dirty="0"/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Dragon Winch DWM 8000 HD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1928802"/>
            <a:ext cx="291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Блок для троса </a:t>
            </a:r>
            <a:r>
              <a:rPr lang="ru-RU" dirty="0" err="1"/>
              <a:t>такелажний</a:t>
            </a:r>
            <a:endParaRPr lang="en-US" dirty="0"/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ATV 4 т </a:t>
            </a:r>
            <a:r>
              <a:rPr lang="ru-RU" b="1" dirty="0" err="1">
                <a:solidFill>
                  <a:schemeClr val="tx2"/>
                </a:solidFill>
              </a:rPr>
              <a:t>Dragon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Winch</a:t>
            </a:r>
            <a:r>
              <a:rPr lang="ru-RU" b="1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9" name="Рисунок 8" descr="lebedka_avtomobilnaya_dragon_winch_dwm_8000_hd-700x7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571744"/>
            <a:ext cx="2502660" cy="1571636"/>
          </a:xfrm>
          <a:prstGeom prst="rect">
            <a:avLst/>
          </a:prstGeom>
        </p:spPr>
      </p:pic>
      <p:pic>
        <p:nvPicPr>
          <p:cNvPr id="10" name="Рисунок 9" descr="dragon-winch-blok-4-t-700x7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2571744"/>
            <a:ext cx="1894963" cy="13573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4348" y="4214818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Такелажний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 </a:t>
            </a:r>
          </a:p>
          <a:p>
            <a:pPr algn="ctr"/>
            <a:r>
              <a:rPr lang="ru-RU" b="1" dirty="0" err="1">
                <a:solidFill>
                  <a:schemeClr val="tx2"/>
                </a:solidFill>
              </a:rPr>
              <a:t>Dragon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Winch</a:t>
            </a:r>
            <a:r>
              <a:rPr lang="ru-RU" b="1" dirty="0">
                <a:solidFill>
                  <a:schemeClr val="tx2"/>
                </a:solidFill>
              </a:rPr>
              <a:t> 4Х4 </a:t>
            </a:r>
          </a:p>
        </p:txBody>
      </p:sp>
      <p:pic>
        <p:nvPicPr>
          <p:cNvPr id="15" name="Рисунок 14" descr="dragon-win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4286256"/>
            <a:ext cx="590967" cy="21691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57752" y="5000636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Домкрат </a:t>
            </a:r>
            <a:r>
              <a:rPr lang="ru-RU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рейковий</a:t>
            </a:r>
            <a:endParaRPr lang="ru-UA" dirty="0">
              <a:effectLst/>
            </a:endParaRPr>
          </a:p>
          <a:p>
            <a:pPr algn="ctr"/>
            <a:r>
              <a:rPr lang="ru-RU" b="1" dirty="0" err="1">
                <a:solidFill>
                  <a:schemeClr val="tx2"/>
                </a:solidFill>
              </a:rPr>
              <a:t>Dragon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Winch</a:t>
            </a:r>
            <a:r>
              <a:rPr lang="ru-RU" b="1" dirty="0">
                <a:solidFill>
                  <a:schemeClr val="tx2"/>
                </a:solidFill>
              </a:rPr>
              <a:t> 4Х4 </a:t>
            </a:r>
          </a:p>
        </p:txBody>
      </p:sp>
      <p:pic>
        <p:nvPicPr>
          <p:cNvPr id="14" name="Рисунок 13" descr="dragon-winch-sumka1-4-x-4-700x7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14" y="4929198"/>
            <a:ext cx="3214710" cy="16257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852" y="4374047"/>
            <a:ext cx="3033734" cy="19288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F99BAF-1C89-D14E-98F6-EC49EC82D4A4}"/>
              </a:ext>
            </a:extLst>
          </p:cNvPr>
          <p:cNvSpPr txBox="1"/>
          <p:nvPr/>
        </p:nvSpPr>
        <p:spPr>
          <a:xfrm>
            <a:off x="2428828" y="2071678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/>
              <a:t>Посилена підвіска </a:t>
            </a:r>
            <a:r>
              <a:rPr lang="en-US" sz="3200" b="1"/>
              <a:t>OME:</a:t>
            </a:r>
            <a:endParaRPr lang="ru-RU" sz="32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FF49C-01AD-B44F-B278-9557FD705EBE}"/>
              </a:ext>
            </a:extLst>
          </p:cNvPr>
          <p:cNvSpPr txBox="1"/>
          <p:nvPr/>
        </p:nvSpPr>
        <p:spPr>
          <a:xfrm>
            <a:off x="142844" y="2857496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Інженери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OME </a:t>
            </a:r>
            <a:r>
              <a:rPr lang="ru-RU" dirty="0" err="1"/>
              <a:t>підтвердили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Jimny</a:t>
            </a:r>
            <a:r>
              <a:rPr lang="ru-RU" dirty="0"/>
              <a:t> 2019+ </a:t>
            </a:r>
            <a:r>
              <a:rPr lang="ru-RU" dirty="0" err="1"/>
              <a:t>підходять</a:t>
            </a:r>
            <a:r>
              <a:rPr lang="ru-RU" dirty="0"/>
              <a:t> </a:t>
            </a:r>
            <a:r>
              <a:rPr lang="ru-RU" dirty="0" err="1"/>
              <a:t>амортизатори</a:t>
            </a:r>
            <a:r>
              <a:rPr lang="ru-RU" dirty="0"/>
              <a:t> та </a:t>
            </a:r>
            <a:r>
              <a:rPr lang="ru-RU" dirty="0" err="1"/>
              <a:t>пружини</a:t>
            </a:r>
            <a:r>
              <a:rPr lang="ru-RU" dirty="0"/>
              <a:t> OME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попередньої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. </a:t>
            </a:r>
          </a:p>
          <a:p>
            <a:r>
              <a:rPr lang="ru-RU" dirty="0" err="1"/>
              <a:t>Існуючі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сумісні</a:t>
            </a:r>
            <a:r>
              <a:rPr lang="ru-RU" dirty="0"/>
              <a:t> й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ліфт</a:t>
            </a:r>
            <a:r>
              <a:rPr lang="ru-RU" dirty="0"/>
              <a:t> 40 мм та </a:t>
            </a:r>
            <a:r>
              <a:rPr lang="ru-RU" dirty="0" err="1"/>
              <a:t>додатковий</a:t>
            </a:r>
            <a:r>
              <a:rPr lang="ru-RU" dirty="0"/>
              <a:t> </a:t>
            </a:r>
            <a:r>
              <a:rPr lang="ru-RU" dirty="0" err="1"/>
              <a:t>хід</a:t>
            </a:r>
            <a:r>
              <a:rPr lang="ru-RU" dirty="0"/>
              <a:t> </a:t>
            </a:r>
            <a:r>
              <a:rPr lang="ru-RU" dirty="0" err="1"/>
              <a:t>підвіски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інженери</a:t>
            </a:r>
            <a:r>
              <a:rPr lang="ru-RU" dirty="0"/>
              <a:t> ОМЕ </a:t>
            </a:r>
            <a:r>
              <a:rPr lang="ru-RU" dirty="0" err="1"/>
              <a:t>впевнені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поліпшити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підвіски</a:t>
            </a:r>
            <a:r>
              <a:rPr lang="ru-RU" dirty="0"/>
              <a:t> та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керованість</a:t>
            </a:r>
            <a:r>
              <a:rPr lang="ru-RU" dirty="0"/>
              <a:t> </a:t>
            </a:r>
            <a:r>
              <a:rPr lang="ru-RU" dirty="0" err="1"/>
              <a:t>Джимні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47269-AA4C-154D-8E22-FB125AC26D43}"/>
              </a:ext>
            </a:extLst>
          </p:cNvPr>
          <p:cNvSpPr txBox="1"/>
          <p:nvPr/>
        </p:nvSpPr>
        <p:spPr>
          <a:xfrm>
            <a:off x="214282" y="4500570"/>
            <a:ext cx="53578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доопрацювання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амортизатори</a:t>
            </a:r>
            <a:r>
              <a:rPr lang="ru-RU" dirty="0"/>
              <a:t> - </a:t>
            </a:r>
            <a:r>
              <a:rPr lang="ru-RU" dirty="0" err="1"/>
              <a:t>заміна</a:t>
            </a:r>
            <a:r>
              <a:rPr lang="ru-RU" dirty="0"/>
              <a:t> на </a:t>
            </a:r>
            <a:r>
              <a:rPr lang="ru-RU" dirty="0" err="1"/>
              <a:t>Nitrocharger</a:t>
            </a:r>
            <a:r>
              <a:rPr lang="ru-RU" dirty="0"/>
              <a:t> </a:t>
            </a:r>
            <a:r>
              <a:rPr lang="ru-RU" dirty="0" err="1"/>
              <a:t>Sport</a:t>
            </a:r>
            <a:r>
              <a:rPr lang="ru-RU" dirty="0"/>
              <a:t>, </a:t>
            </a:r>
            <a:r>
              <a:rPr lang="ru-RU" dirty="0" err="1"/>
              <a:t>пружини</a:t>
            </a:r>
            <a:r>
              <a:rPr lang="ru-RU" dirty="0"/>
              <a:t> - </a:t>
            </a:r>
            <a:r>
              <a:rPr lang="ru-RU" dirty="0" err="1"/>
              <a:t>доопрацювання</a:t>
            </a:r>
            <a:r>
              <a:rPr lang="ru-RU" dirty="0"/>
              <a:t> дизайну та характеристик і </a:t>
            </a:r>
            <a:r>
              <a:rPr lang="ru-RU" dirty="0" err="1"/>
              <a:t>встановлювані</a:t>
            </a:r>
            <a:r>
              <a:rPr lang="ru-RU" dirty="0"/>
              <a:t> </a:t>
            </a:r>
            <a:r>
              <a:rPr lang="ru-RU" dirty="0" err="1"/>
              <a:t>комплекти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допоможуть</a:t>
            </a:r>
            <a:r>
              <a:rPr lang="ru-RU" dirty="0"/>
              <a:t> </a:t>
            </a:r>
            <a:r>
              <a:rPr lang="ru-RU" dirty="0" err="1"/>
              <a:t>відкоригувати</a:t>
            </a:r>
            <a:r>
              <a:rPr lang="ru-RU" dirty="0"/>
              <a:t> </a:t>
            </a:r>
            <a:r>
              <a:rPr lang="ru-RU" dirty="0" err="1"/>
              <a:t>геометрію</a:t>
            </a:r>
            <a:r>
              <a:rPr lang="ru-RU" dirty="0"/>
              <a:t> </a:t>
            </a:r>
            <a:r>
              <a:rPr lang="ru-RU" dirty="0" err="1"/>
              <a:t>підвіски</a:t>
            </a:r>
            <a:r>
              <a:rPr lang="ru-RU" dirty="0"/>
              <a:t>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ліфту</a:t>
            </a:r>
            <a:r>
              <a:rPr lang="ru-RU" dirty="0"/>
              <a:t> 40 мм. 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2428868"/>
            <a:ext cx="81439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err="1"/>
              <a:t>Блокування</a:t>
            </a:r>
            <a:r>
              <a:rPr lang="ru-RU" sz="2600" dirty="0"/>
              <a:t> </a:t>
            </a:r>
            <a:r>
              <a:rPr lang="ru-RU" sz="2600" dirty="0" err="1"/>
              <a:t>диференціалів</a:t>
            </a:r>
            <a:r>
              <a:rPr lang="ru-RU" sz="2600" dirty="0"/>
              <a:t> </a:t>
            </a:r>
            <a:r>
              <a:rPr lang="en-US" sz="3200" b="1" dirty="0" err="1"/>
              <a:t>AirLocker</a:t>
            </a:r>
            <a:r>
              <a:rPr lang="en-US" sz="3200" b="1" dirty="0"/>
              <a:t>:</a:t>
            </a:r>
          </a:p>
          <a:p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CCD3EB-4901-864D-A24B-625478602093}"/>
              </a:ext>
            </a:extLst>
          </p:cNvPr>
          <p:cNvSpPr txBox="1"/>
          <p:nvPr/>
        </p:nvSpPr>
        <p:spPr>
          <a:xfrm>
            <a:off x="785786" y="3429000"/>
            <a:ext cx="7715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Інженери</a:t>
            </a:r>
            <a:r>
              <a:rPr lang="ru-RU" sz="2400" dirty="0"/>
              <a:t> ARB </a:t>
            </a:r>
            <a:r>
              <a:rPr lang="ru-RU" sz="2400" dirty="0" err="1"/>
              <a:t>виконали</a:t>
            </a:r>
            <a:r>
              <a:rPr lang="ru-RU" sz="2400" dirty="0"/>
              <a:t> </a:t>
            </a:r>
            <a:r>
              <a:rPr lang="ru-RU" sz="2400" dirty="0" err="1"/>
              <a:t>перевірку</a:t>
            </a:r>
            <a:r>
              <a:rPr lang="ru-RU" sz="2400" dirty="0"/>
              <a:t> </a:t>
            </a:r>
            <a:r>
              <a:rPr lang="ru-RU" sz="2400" dirty="0" err="1"/>
              <a:t>передніх</a:t>
            </a:r>
            <a:r>
              <a:rPr lang="ru-RU" sz="2400" dirty="0"/>
              <a:t> і </a:t>
            </a:r>
            <a:r>
              <a:rPr lang="ru-RU" sz="2400" dirty="0" err="1"/>
              <a:t>задніх</a:t>
            </a:r>
            <a:r>
              <a:rPr lang="ru-RU" sz="2400" dirty="0"/>
              <a:t> </a:t>
            </a:r>
            <a:r>
              <a:rPr lang="ru-RU" sz="2400" dirty="0" err="1"/>
              <a:t>блокувань</a:t>
            </a:r>
            <a:r>
              <a:rPr lang="ru-RU" sz="2400" dirty="0"/>
              <a:t> </a:t>
            </a:r>
            <a:r>
              <a:rPr lang="ru-RU" sz="2400" dirty="0" err="1"/>
              <a:t>AirLocker</a:t>
            </a:r>
            <a:r>
              <a:rPr lang="ru-RU" sz="2400" dirty="0"/>
              <a:t> на новому </a:t>
            </a:r>
            <a:r>
              <a:rPr lang="ru-RU" sz="2400" dirty="0" err="1"/>
              <a:t>позашляховику</a:t>
            </a:r>
            <a:r>
              <a:rPr lang="ru-RU" sz="2400" dirty="0"/>
              <a:t> </a:t>
            </a:r>
            <a:r>
              <a:rPr lang="ru-RU" sz="2400" dirty="0" err="1"/>
              <a:t>Suzuki</a:t>
            </a:r>
            <a:r>
              <a:rPr lang="ru-RU" sz="2400" dirty="0"/>
              <a:t> </a:t>
            </a:r>
            <a:r>
              <a:rPr lang="ru-RU" sz="2400" dirty="0" err="1"/>
              <a:t>Jimny</a:t>
            </a:r>
            <a:r>
              <a:rPr lang="ru-RU" sz="2400" dirty="0"/>
              <a:t> 2019 року. </a:t>
            </a:r>
          </a:p>
          <a:p>
            <a:r>
              <a:rPr lang="ru-RU" sz="2400" dirty="0" err="1"/>
              <a:t>Повністю</a:t>
            </a:r>
            <a:r>
              <a:rPr lang="ru-RU" sz="2400" dirty="0"/>
              <a:t> </a:t>
            </a:r>
            <a:r>
              <a:rPr lang="ru-RU" sz="2400" dirty="0" err="1"/>
              <a:t>підтверджено</a:t>
            </a:r>
            <a:r>
              <a:rPr lang="ru-RU" sz="2400" dirty="0"/>
              <a:t> </a:t>
            </a:r>
            <a:r>
              <a:rPr lang="ru-RU" sz="2400" dirty="0" err="1"/>
              <a:t>встановлення</a:t>
            </a:r>
            <a:r>
              <a:rPr lang="ru-RU" sz="2400" dirty="0"/>
              <a:t> </a:t>
            </a:r>
            <a:r>
              <a:rPr lang="ru-RU" sz="2400" dirty="0" err="1"/>
              <a:t>блокувань</a:t>
            </a:r>
            <a:r>
              <a:rPr lang="ru-RU" sz="2400" dirty="0"/>
              <a:t> RD206 і RD208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попередньої</a:t>
            </a:r>
            <a:r>
              <a:rPr lang="ru-RU" sz="2400" dirty="0"/>
              <a:t> </a:t>
            </a:r>
            <a:r>
              <a:rPr lang="ru-RU" sz="2400" dirty="0" err="1"/>
              <a:t>моделі</a:t>
            </a:r>
            <a:r>
              <a:rPr lang="ru-RU" sz="2400" dirty="0"/>
              <a:t>, з невеликою </a:t>
            </a:r>
            <a:r>
              <a:rPr lang="ru-RU" sz="2400" dirty="0" err="1"/>
              <a:t>модифікацією</a:t>
            </a:r>
            <a:r>
              <a:rPr lang="ru-RU" sz="2400" dirty="0"/>
              <a:t> </a:t>
            </a:r>
            <a:r>
              <a:rPr lang="ru-RU" sz="2400" dirty="0" err="1"/>
              <a:t>регулювальної</a:t>
            </a:r>
            <a:r>
              <a:rPr lang="ru-RU" sz="2400" dirty="0"/>
              <a:t> гайки на </a:t>
            </a:r>
            <a:r>
              <a:rPr lang="ru-RU" sz="2400" dirty="0" err="1"/>
              <a:t>передньому</a:t>
            </a:r>
            <a:r>
              <a:rPr lang="ru-RU" sz="2400" dirty="0"/>
              <a:t> </a:t>
            </a:r>
            <a:r>
              <a:rPr lang="ru-RU" sz="2400" dirty="0" err="1"/>
              <a:t>блокуванні</a:t>
            </a:r>
            <a:r>
              <a:rPr lang="ru-RU" sz="2400" dirty="0"/>
              <a:t>, для </a:t>
            </a:r>
            <a:r>
              <a:rPr lang="ru-RU" sz="2400" dirty="0" err="1"/>
              <a:t>полегшення</a:t>
            </a:r>
            <a:r>
              <a:rPr lang="ru-RU" sz="2400" dirty="0"/>
              <a:t> </a:t>
            </a:r>
            <a:r>
              <a:rPr lang="ru-RU" sz="2400" dirty="0" err="1"/>
              <a:t>встановлення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200024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Багажники на </a:t>
            </a:r>
            <a:r>
              <a:rPr lang="ru-RU" sz="3600" dirty="0" err="1"/>
              <a:t>дах</a:t>
            </a:r>
            <a:r>
              <a:rPr lang="ru-RU" sz="3600" dirty="0"/>
              <a:t> </a:t>
            </a:r>
            <a:r>
              <a:rPr lang="en-US" sz="4000" b="1" dirty="0"/>
              <a:t>ARB</a:t>
            </a:r>
            <a:r>
              <a:rPr lang="en-US" sz="3600" dirty="0"/>
              <a:t>: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285749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Експедиційні багажники на дах ARB вже доступні для нового Jimny. Максимальне навантаження для цих продуктів становить 30 кг.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3500438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Артикул монтажного комплекту багажника для Jimny - #3700110. Цей комплект підходить як для багажника ARB Deluxe (#3800160), так і для багажника ARB Flat Rack (#3800180), проте для останнього необхідно окремо придбати пластиковий профіль (#4601015).</a:t>
            </a:r>
          </a:p>
        </p:txBody>
      </p:sp>
      <p:pic>
        <p:nvPicPr>
          <p:cNvPr id="9" name="Рисунок 8" descr="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786322"/>
            <a:ext cx="2714644" cy="1774137"/>
          </a:xfrm>
          <a:prstGeom prst="rect">
            <a:avLst/>
          </a:prstGeom>
        </p:spPr>
      </p:pic>
      <p:pic>
        <p:nvPicPr>
          <p:cNvPr id="11" name="Рисунок 10" descr="bagaznik-jimny-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4786322"/>
            <a:ext cx="3046396" cy="17859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2000240"/>
            <a:ext cx="76438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/>
              <a:t>Багажники на дах </a:t>
            </a:r>
            <a:r>
              <a:rPr lang="en-US" sz="2800" b="1"/>
              <a:t>Thule Trail </a:t>
            </a:r>
            <a:r>
              <a:rPr lang="uk-UA" sz="2800" b="1"/>
              <a:t>823</a:t>
            </a:r>
            <a:r>
              <a:rPr lang="uk-UA" sz="2800"/>
              <a:t>:</a:t>
            </a:r>
            <a:endParaRPr lang="ru-RU" sz="2800"/>
          </a:p>
          <a:p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164607" y="2714620"/>
            <a:ext cx="59915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/>
              <a:t>Багатофункціональний</a:t>
            </a:r>
            <a:r>
              <a:rPr lang="ru-RU" b="1" i="1" dirty="0"/>
              <a:t> </a:t>
            </a:r>
            <a:r>
              <a:rPr lang="ru-RU" b="1" i="1" dirty="0" err="1"/>
              <a:t>вантажний</a:t>
            </a:r>
            <a:r>
              <a:rPr lang="ru-RU" b="1" i="1" dirty="0"/>
              <a:t> </a:t>
            </a:r>
            <a:r>
              <a:rPr lang="ru-RU" b="1" i="1" dirty="0" err="1"/>
              <a:t>кошик</a:t>
            </a:r>
            <a:endParaRPr lang="ru-RU" b="1" i="1" dirty="0"/>
          </a:p>
          <a:p>
            <a:pPr algn="ctr"/>
            <a:r>
              <a:rPr lang="ru-RU" b="1" i="1" dirty="0"/>
              <a:t> преміум-класу.</a:t>
            </a:r>
          </a:p>
          <a:p>
            <a:endParaRPr lang="ru-RU" i="1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err="1"/>
              <a:t>Ексклюзивний</a:t>
            </a:r>
            <a:r>
              <a:rPr lang="ru-RU" dirty="0"/>
              <a:t> дизайн у </a:t>
            </a:r>
            <a:r>
              <a:rPr lang="ru-RU" dirty="0" err="1"/>
              <a:t>сріблястому</a:t>
            </a:r>
            <a:r>
              <a:rPr lang="ru-RU" dirty="0"/>
              <a:t> </a:t>
            </a:r>
            <a:r>
              <a:rPr lang="ru-RU" dirty="0" err="1"/>
              <a:t>алюмінії</a:t>
            </a:r>
            <a:r>
              <a:rPr lang="ru-RU" dirty="0"/>
              <a:t> з </a:t>
            </a:r>
            <a:r>
              <a:rPr lang="ru-RU" dirty="0" err="1"/>
              <a:t>чорними</a:t>
            </a:r>
            <a:r>
              <a:rPr lang="ru-RU" dirty="0"/>
              <a:t> </a:t>
            </a:r>
            <a:r>
              <a:rPr lang="ru-RU" dirty="0" err="1"/>
              <a:t>контрастними</a:t>
            </a:r>
            <a:r>
              <a:rPr lang="ru-RU" dirty="0"/>
              <a:t> вставками.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err="1"/>
              <a:t>Вбудовані</a:t>
            </a:r>
            <a:r>
              <a:rPr lang="ru-RU" dirty="0"/>
              <a:t> </a:t>
            </a:r>
            <a:r>
              <a:rPr lang="ru-RU" dirty="0" err="1"/>
              <a:t>бічні</a:t>
            </a:r>
            <a:r>
              <a:rPr lang="ru-RU" dirty="0"/>
              <a:t> </a:t>
            </a:r>
            <a:r>
              <a:rPr lang="ru-RU" dirty="0" err="1"/>
              <a:t>консолі</a:t>
            </a:r>
            <a:r>
              <a:rPr lang="ru-RU" dirty="0"/>
              <a:t> для </a:t>
            </a:r>
            <a:r>
              <a:rPr lang="ru-RU" dirty="0" err="1"/>
              <a:t>посиленого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err="1"/>
              <a:t>Вбудовані</a:t>
            </a:r>
            <a:r>
              <a:rPr lang="ru-RU" dirty="0"/>
              <a:t> Т-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dirty="0" err="1"/>
              <a:t>напрямні</a:t>
            </a:r>
            <a:r>
              <a:rPr lang="ru-RU" dirty="0"/>
              <a:t> для </a:t>
            </a:r>
            <a:r>
              <a:rPr lang="ru-RU" dirty="0" err="1"/>
              <a:t>зручного</a:t>
            </a:r>
            <a:r>
              <a:rPr lang="ru-RU" dirty="0"/>
              <a:t> </a:t>
            </a:r>
            <a:r>
              <a:rPr lang="ru-RU" dirty="0" err="1"/>
              <a:t>приєднання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Thule</a:t>
            </a:r>
            <a:r>
              <a:rPr lang="ru-RU" dirty="0"/>
              <a:t>.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розширеного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кошика</a:t>
            </a:r>
            <a:r>
              <a:rPr lang="ru-RU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3791" y="5289534"/>
            <a:ext cx="7858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err="1"/>
              <a:t>Гумове</a:t>
            </a:r>
            <a:r>
              <a:rPr lang="ru-RU" dirty="0"/>
              <a:t> </a:t>
            </a:r>
            <a:r>
              <a:rPr lang="ru-RU" dirty="0" err="1"/>
              <a:t>протиковзке</a:t>
            </a:r>
            <a:r>
              <a:rPr lang="ru-RU" dirty="0"/>
              <a:t> </a:t>
            </a:r>
            <a:r>
              <a:rPr lang="ru-RU" dirty="0" err="1"/>
              <a:t>покриття</a:t>
            </a:r>
            <a:r>
              <a:rPr lang="ru-RU" dirty="0"/>
              <a:t> для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довгих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err="1"/>
              <a:t>Фіксація</a:t>
            </a:r>
            <a:r>
              <a:rPr lang="ru-RU" dirty="0"/>
              <a:t> на </a:t>
            </a:r>
            <a:r>
              <a:rPr lang="ru-RU" dirty="0" err="1"/>
              <a:t>кріпленні</a:t>
            </a:r>
            <a:r>
              <a:rPr lang="ru-RU" dirty="0"/>
              <a:t> для </a:t>
            </a:r>
            <a:r>
              <a:rPr lang="ru-RU" dirty="0" err="1"/>
              <a:t>вантажу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замка.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Точки </a:t>
            </a:r>
            <a:r>
              <a:rPr lang="ru-RU" dirty="0" err="1"/>
              <a:t>кріплення</a:t>
            </a:r>
            <a:r>
              <a:rPr lang="ru-RU" dirty="0"/>
              <a:t> </a:t>
            </a:r>
            <a:r>
              <a:rPr lang="ru-RU" dirty="0" err="1"/>
              <a:t>регулюються</a:t>
            </a:r>
            <a:r>
              <a:rPr lang="ru-RU" dirty="0"/>
              <a:t> за </a:t>
            </a:r>
            <a:r>
              <a:rPr lang="ru-RU" dirty="0" err="1"/>
              <a:t>довжиною</a:t>
            </a:r>
            <a:r>
              <a:rPr lang="ru-RU" dirty="0"/>
              <a:t> багажника.</a:t>
            </a:r>
          </a:p>
          <a:p>
            <a:endParaRPr lang="ru-RU" dirty="0"/>
          </a:p>
        </p:txBody>
      </p:sp>
      <p:pic>
        <p:nvPicPr>
          <p:cNvPr id="16" name="Рисунок 15" descr="9b22fdc2cca5b53025f72fc54ac9ccf964ef2c9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422" y="2500306"/>
            <a:ext cx="2705657" cy="1000132"/>
          </a:xfrm>
          <a:prstGeom prst="rect">
            <a:avLst/>
          </a:prstGeom>
        </p:spPr>
      </p:pic>
      <p:pic>
        <p:nvPicPr>
          <p:cNvPr id="17" name="Рисунок 16" descr="82b995d5a6975270aad49f87692d0936352e06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746" y="4071943"/>
            <a:ext cx="2952953" cy="10715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2071678"/>
            <a:ext cx="64294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/>
              <a:t>Багажники на дах </a:t>
            </a:r>
            <a:r>
              <a:rPr lang="en-US" sz="2800" b="1"/>
              <a:t>Thule Trail </a:t>
            </a:r>
            <a:r>
              <a:rPr lang="uk-UA" sz="2800" b="1"/>
              <a:t>824</a:t>
            </a:r>
            <a:r>
              <a:rPr lang="uk-UA" sz="2800"/>
              <a:t>:</a:t>
            </a:r>
            <a:endParaRPr lang="ru-RU" sz="2800"/>
          </a:p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5720" y="3286124"/>
            <a:ext cx="5214974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50" i="1" dirty="0"/>
          </a:p>
          <a:p>
            <a:pPr>
              <a:buFont typeface="Wingdings" pitchFamily="2" charset="2"/>
              <a:buChar char="Ø"/>
            </a:pPr>
            <a:r>
              <a:rPr lang="ru-RU" sz="1650" dirty="0"/>
              <a:t> </a:t>
            </a:r>
            <a:r>
              <a:rPr lang="ru-RU" sz="1650" dirty="0" err="1"/>
              <a:t>Вбудовані</a:t>
            </a:r>
            <a:r>
              <a:rPr lang="ru-RU" sz="1650" dirty="0"/>
              <a:t> </a:t>
            </a:r>
            <a:r>
              <a:rPr lang="ru-RU" sz="1650" dirty="0" err="1"/>
              <a:t>бічні</a:t>
            </a:r>
            <a:r>
              <a:rPr lang="ru-RU" sz="1650" dirty="0"/>
              <a:t> </a:t>
            </a:r>
            <a:r>
              <a:rPr lang="ru-RU" sz="1650" dirty="0" err="1"/>
              <a:t>консолі</a:t>
            </a:r>
            <a:r>
              <a:rPr lang="ru-RU" sz="1650" dirty="0"/>
              <a:t> для </a:t>
            </a:r>
            <a:r>
              <a:rPr lang="ru-RU" sz="1650" dirty="0" err="1"/>
              <a:t>посиленого</a:t>
            </a:r>
            <a:r>
              <a:rPr lang="ru-RU" sz="1650" dirty="0"/>
              <a:t> </a:t>
            </a:r>
            <a:r>
              <a:rPr lang="ru-RU" sz="1650" dirty="0" err="1"/>
              <a:t>захисту</a:t>
            </a:r>
            <a:r>
              <a:rPr lang="ru-RU" sz="165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1650" dirty="0"/>
              <a:t> </a:t>
            </a:r>
            <a:r>
              <a:rPr lang="ru-RU" sz="1650" dirty="0" err="1"/>
              <a:t>Фіксація</a:t>
            </a:r>
            <a:r>
              <a:rPr lang="ru-RU" sz="1650" dirty="0"/>
              <a:t> на </a:t>
            </a:r>
            <a:r>
              <a:rPr lang="ru-RU" sz="1650" dirty="0" err="1"/>
              <a:t>кріпленні</a:t>
            </a:r>
            <a:r>
              <a:rPr lang="ru-RU" sz="1650" dirty="0"/>
              <a:t> для </a:t>
            </a:r>
            <a:r>
              <a:rPr lang="ru-RU" sz="1650" dirty="0" err="1"/>
              <a:t>вантажу</a:t>
            </a:r>
            <a:r>
              <a:rPr lang="ru-RU" sz="1650" dirty="0"/>
              <a:t> за </a:t>
            </a:r>
            <a:r>
              <a:rPr lang="ru-RU" sz="1650" dirty="0" err="1"/>
              <a:t>допомогою</a:t>
            </a:r>
            <a:r>
              <a:rPr lang="ru-RU" sz="1650" dirty="0"/>
              <a:t> замка.</a:t>
            </a:r>
          </a:p>
          <a:p>
            <a:pPr>
              <a:buFont typeface="Wingdings" pitchFamily="2" charset="2"/>
              <a:buChar char="Ø"/>
            </a:pPr>
            <a:r>
              <a:rPr lang="ru-RU" sz="1650" dirty="0"/>
              <a:t> Точки </a:t>
            </a:r>
            <a:r>
              <a:rPr lang="ru-RU" sz="1650" dirty="0" err="1"/>
              <a:t>кріплення</a:t>
            </a:r>
            <a:r>
              <a:rPr lang="ru-RU" sz="1650" dirty="0"/>
              <a:t> </a:t>
            </a:r>
            <a:r>
              <a:rPr lang="ru-RU" sz="1650" dirty="0" err="1"/>
              <a:t>регулюються</a:t>
            </a:r>
            <a:r>
              <a:rPr lang="ru-RU" sz="1650" dirty="0"/>
              <a:t> за </a:t>
            </a:r>
            <a:r>
              <a:rPr lang="ru-RU" sz="1650" dirty="0" err="1"/>
              <a:t>довжиною</a:t>
            </a:r>
            <a:r>
              <a:rPr lang="ru-RU" sz="1650" dirty="0"/>
              <a:t> багажника.</a:t>
            </a:r>
          </a:p>
          <a:p>
            <a:pPr>
              <a:buFont typeface="Wingdings" pitchFamily="2" charset="2"/>
              <a:buChar char="Ø"/>
            </a:pPr>
            <a:r>
              <a:rPr lang="ru-RU" sz="1650" dirty="0"/>
              <a:t> </a:t>
            </a:r>
            <a:r>
              <a:rPr lang="ru-RU" sz="1650" dirty="0" err="1"/>
              <a:t>Ексклюзивний</a:t>
            </a:r>
            <a:r>
              <a:rPr lang="ru-RU" sz="1650" dirty="0"/>
              <a:t> дизайн у </a:t>
            </a:r>
            <a:r>
              <a:rPr lang="ru-RU" sz="1650" dirty="0" err="1"/>
              <a:t>сріблястому</a:t>
            </a:r>
            <a:r>
              <a:rPr lang="ru-RU" sz="1650" dirty="0"/>
              <a:t> </a:t>
            </a:r>
            <a:r>
              <a:rPr lang="ru-RU" sz="1650" dirty="0" err="1"/>
              <a:t>алюмінії</a:t>
            </a:r>
            <a:r>
              <a:rPr lang="ru-RU" sz="1650" dirty="0"/>
              <a:t> з </a:t>
            </a:r>
            <a:r>
              <a:rPr lang="ru-RU" sz="1650" dirty="0" err="1"/>
              <a:t>чорними</a:t>
            </a:r>
            <a:r>
              <a:rPr lang="ru-RU" sz="1650" dirty="0"/>
              <a:t> </a:t>
            </a:r>
            <a:r>
              <a:rPr lang="ru-RU" sz="1650" dirty="0" err="1"/>
              <a:t>контрастними</a:t>
            </a:r>
            <a:r>
              <a:rPr lang="ru-RU" sz="1650" dirty="0"/>
              <a:t> вставками.</a:t>
            </a:r>
          </a:p>
          <a:p>
            <a:pPr>
              <a:buFont typeface="Wingdings" pitchFamily="2" charset="2"/>
              <a:buChar char="Ø"/>
            </a:pPr>
            <a:r>
              <a:rPr lang="ru-RU" sz="1650" dirty="0"/>
              <a:t> </a:t>
            </a:r>
            <a:r>
              <a:rPr lang="ru-RU" sz="1650" dirty="0" err="1"/>
              <a:t>Гумове</a:t>
            </a:r>
            <a:r>
              <a:rPr lang="ru-RU" sz="1650" dirty="0"/>
              <a:t> </a:t>
            </a:r>
            <a:r>
              <a:rPr lang="ru-RU" sz="1650" dirty="0" err="1"/>
              <a:t>протиковзке</a:t>
            </a:r>
            <a:r>
              <a:rPr lang="ru-RU" sz="1650" dirty="0"/>
              <a:t> </a:t>
            </a:r>
            <a:r>
              <a:rPr lang="ru-RU" sz="1650" dirty="0" err="1"/>
              <a:t>покриття</a:t>
            </a:r>
            <a:r>
              <a:rPr lang="ru-RU" sz="1650" dirty="0"/>
              <a:t> для </a:t>
            </a:r>
            <a:r>
              <a:rPr lang="ru-RU" sz="1650" dirty="0" err="1"/>
              <a:t>фіксації</a:t>
            </a:r>
            <a:r>
              <a:rPr lang="ru-RU" sz="1650" dirty="0"/>
              <a:t> </a:t>
            </a:r>
            <a:r>
              <a:rPr lang="ru-RU" sz="1650" dirty="0" err="1"/>
              <a:t>довгих</a:t>
            </a:r>
            <a:r>
              <a:rPr lang="ru-RU" sz="1650" dirty="0"/>
              <a:t> </a:t>
            </a:r>
            <a:r>
              <a:rPr lang="ru-RU" sz="1650" dirty="0" err="1"/>
              <a:t>предметів</a:t>
            </a:r>
            <a:r>
              <a:rPr lang="ru-RU" sz="165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1650" dirty="0"/>
              <a:t> </a:t>
            </a:r>
            <a:r>
              <a:rPr lang="ru-RU" sz="1650" dirty="0" err="1"/>
              <a:t>Вбудовані</a:t>
            </a:r>
            <a:r>
              <a:rPr lang="ru-RU" sz="1650" dirty="0"/>
              <a:t> Т-</a:t>
            </a:r>
            <a:r>
              <a:rPr lang="ru-RU" sz="1650" dirty="0" err="1"/>
              <a:t>подібні</a:t>
            </a:r>
            <a:r>
              <a:rPr lang="ru-RU" sz="1650" dirty="0"/>
              <a:t> </a:t>
            </a:r>
            <a:r>
              <a:rPr lang="ru-RU" sz="1650" dirty="0" err="1"/>
              <a:t>напрямні</a:t>
            </a:r>
            <a:r>
              <a:rPr lang="ru-RU" sz="1650" dirty="0"/>
              <a:t> для </a:t>
            </a:r>
            <a:r>
              <a:rPr lang="ru-RU" sz="1650" dirty="0" err="1"/>
              <a:t>зручного</a:t>
            </a:r>
            <a:r>
              <a:rPr lang="ru-RU" sz="1650" dirty="0"/>
              <a:t> </a:t>
            </a:r>
            <a:r>
              <a:rPr lang="ru-RU" sz="1650" dirty="0" err="1"/>
              <a:t>приєднання</a:t>
            </a:r>
            <a:r>
              <a:rPr lang="ru-RU" sz="1650" dirty="0"/>
              <a:t> </a:t>
            </a:r>
            <a:r>
              <a:rPr lang="ru-RU" sz="1650" dirty="0" err="1"/>
              <a:t>іншої</a:t>
            </a:r>
            <a:r>
              <a:rPr lang="ru-RU" sz="1650" dirty="0"/>
              <a:t> </a:t>
            </a:r>
            <a:r>
              <a:rPr lang="ru-RU" sz="1650" dirty="0" err="1"/>
              <a:t>продукції</a:t>
            </a:r>
            <a:r>
              <a:rPr lang="ru-RU" sz="1650" dirty="0"/>
              <a:t> </a:t>
            </a:r>
            <a:r>
              <a:rPr lang="ru-RU" sz="1650" dirty="0" err="1"/>
              <a:t>Thule</a:t>
            </a:r>
            <a:r>
              <a:rPr lang="ru-RU" sz="165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1650" dirty="0"/>
              <a:t> </a:t>
            </a:r>
            <a:r>
              <a:rPr lang="ru-RU" sz="1650" dirty="0" err="1"/>
              <a:t>Забезпечення</a:t>
            </a:r>
            <a:r>
              <a:rPr lang="ru-RU" sz="1650" dirty="0"/>
              <a:t> </a:t>
            </a:r>
            <a:r>
              <a:rPr lang="ru-RU" sz="1650" dirty="0" err="1"/>
              <a:t>розширеного</a:t>
            </a:r>
            <a:r>
              <a:rPr lang="ru-RU" sz="1650" dirty="0"/>
              <a:t> </a:t>
            </a:r>
            <a:r>
              <a:rPr lang="ru-RU" sz="1650" dirty="0" err="1"/>
              <a:t>використання</a:t>
            </a:r>
            <a:r>
              <a:rPr lang="ru-RU" sz="1650" dirty="0"/>
              <a:t> </a:t>
            </a:r>
            <a:r>
              <a:rPr lang="ru-RU" sz="1650" dirty="0" err="1"/>
              <a:t>кошика</a:t>
            </a:r>
            <a:r>
              <a:rPr lang="ru-RU" sz="165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2786058"/>
            <a:ext cx="521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/>
              <a:t>Багатофункціональний</a:t>
            </a:r>
            <a:r>
              <a:rPr lang="ru-RU" b="1" i="1" dirty="0"/>
              <a:t> </a:t>
            </a:r>
            <a:r>
              <a:rPr lang="ru-RU" b="1" i="1" dirty="0" err="1"/>
              <a:t>вантажний</a:t>
            </a:r>
            <a:r>
              <a:rPr lang="ru-RU" b="1" i="1" dirty="0"/>
              <a:t> </a:t>
            </a:r>
            <a:r>
              <a:rPr lang="ru-RU" b="1" i="1" dirty="0" err="1"/>
              <a:t>кошик</a:t>
            </a:r>
            <a:r>
              <a:rPr lang="ru-RU" b="1" i="1" dirty="0"/>
              <a:t> преміум-класу.</a:t>
            </a:r>
          </a:p>
          <a:p>
            <a:pPr algn="ctr"/>
            <a:endParaRPr lang="ru-RU" dirty="0"/>
          </a:p>
        </p:txBody>
      </p:sp>
      <p:pic>
        <p:nvPicPr>
          <p:cNvPr id="9" name="Рисунок 8" descr="200dd94af2e8df70af951df312dd4d03d48ef4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4869160"/>
            <a:ext cx="3571900" cy="1084894"/>
          </a:xfrm>
          <a:prstGeom prst="rect">
            <a:avLst/>
          </a:prstGeom>
        </p:spPr>
      </p:pic>
      <p:pic>
        <p:nvPicPr>
          <p:cNvPr id="14" name="Рисунок 13" descr="824_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18" y="2928934"/>
            <a:ext cx="2970021" cy="1714512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8"/>
  <p:tag name="AS_OS" val="Unix 5.4.0.1084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734</Words>
  <Application>Microsoft Macintosh PowerPoint</Application>
  <PresentationFormat>Экран (4:3)</PresentationFormat>
  <Paragraphs>84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Тема Office</vt:lpstr>
      <vt:lpstr>Презентация PowerPoint</vt:lpstr>
      <vt:lpstr>Силовий бампер  ARB SUMMIT BULL BAR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AUSER</dc:creator>
  <cp:keywords>, docId:7DBE3E64085F2C54167F9AB0AF7A4726</cp:keywords>
  <cp:lastModifiedBy>Krautsev I</cp:lastModifiedBy>
  <cp:revision>116</cp:revision>
  <dcterms:created xsi:type="dcterms:W3CDTF">2019-08-19T09:15:37Z</dcterms:created>
  <dcterms:modified xsi:type="dcterms:W3CDTF">2023-01-24T12:34:11Z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1352673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S9.1.0</vt:lpwstr>
  </property>
</Properties>
</file>